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E421AC-FEBD-4E07-AF4D-972F6438F4BC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ABA064-9791-48BC-8926-2AABFEA68A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662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25A3D-8B53-4646-8231-ED7F1631DBC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286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467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22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428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331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855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521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23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86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167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138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7F-614A-474C-A077-AEA5B533F49F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207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D367F-614A-474C-A077-AEA5B533F49F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BADC4-0D65-4183-99B9-B59CBEFDF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687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650FE4AE-4CB8-47E5-BBDB-D6756BDF5E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10000" y="2916840"/>
            <a:ext cx="5334000" cy="3941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109818"/>
            <a:ext cx="7696200" cy="2416279"/>
          </a:xfrm>
        </p:spPr>
        <p:txBody>
          <a:bodyPr>
            <a:noAutofit/>
          </a:bodyPr>
          <a:lstStyle/>
          <a:p>
            <a:r>
              <a:rPr lang="en-CA" sz="4000" b="1" dirty="0">
                <a:latin typeface="Arial" panose="020B0604020202020204" pitchFamily="34" charset="0"/>
                <a:cs typeface="Arial" panose="020B0604020202020204" pitchFamily="34" charset="0"/>
              </a:rPr>
              <a:t>Keep Faith in Jesus:</a:t>
            </a:r>
            <a:br>
              <a:rPr lang="en-CA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3200" dirty="0">
                <a:latin typeface="Arial" panose="020B0604020202020204" pitchFamily="34" charset="0"/>
                <a:cs typeface="Arial" panose="020B0604020202020204" pitchFamily="34" charset="0"/>
              </a:rPr>
              <a:t>An Exposition of Hebrews</a:t>
            </a:r>
            <a:br>
              <a:rPr lang="en-CA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4000" b="1" dirty="0">
                <a:latin typeface="Arial" panose="020B0604020202020204" pitchFamily="34" charset="0"/>
                <a:cs typeface="Arial" panose="020B0604020202020204" pitchFamily="34" charset="0"/>
              </a:rPr>
              <a:t>January 15-20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, 2018</a:t>
            </a:r>
            <a:b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3363937"/>
            <a:ext cx="5562600" cy="3170076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>
              <a:tabLst>
                <a:tab pos="2293377" algn="l"/>
                <a:tab pos="5485056" algn="l"/>
              </a:tabLst>
            </a:pPr>
            <a:r>
              <a:rPr lang="en-CA" sz="4000" dirty="0">
                <a:latin typeface="Arial" panose="020B0604020202020204" pitchFamily="34" charset="0"/>
                <a:cs typeface="Arial" panose="020B0604020202020204" pitchFamily="34" charset="0"/>
              </a:rPr>
              <a:t>An exposition of Hebrews, emphasizing the warning passages and the development of the author’s argument.</a:t>
            </a:r>
            <a:endParaRPr lang="en-US" sz="3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C:\Users\djohnson\Dropbox\Foundation Baptist College\Images\Logo\FBC LOGO 1 with transparent background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28600" y="76200"/>
            <a:ext cx="5638811" cy="16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95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23</Words>
  <Application>Microsoft Office PowerPoint</Application>
  <PresentationFormat>On-screen Show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Keep Faith in Jesus: An Exposition of Hebrews  January 15-20, 2018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Evangelicalism May 8–13, 2017 Dr. Greg Baker</dc:title>
  <dc:creator>Duncan Johnson</dc:creator>
  <cp:lastModifiedBy>Laura Talbert</cp:lastModifiedBy>
  <cp:revision>7</cp:revision>
  <dcterms:created xsi:type="dcterms:W3CDTF">2016-07-05T17:08:55Z</dcterms:created>
  <dcterms:modified xsi:type="dcterms:W3CDTF">2017-11-16T16:56:18Z</dcterms:modified>
</cp:coreProperties>
</file>