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421AC-FEBD-4E07-AF4D-972F6438F4BC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BA064-9791-48BC-8926-2AABFEA68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6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25A3D-8B53-4646-8231-ED7F1631DB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8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6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2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2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3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5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2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6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3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0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D367F-614A-474C-A077-AEA5B533F49F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8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90500" y="3481754"/>
            <a:ext cx="9525000" cy="3456950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0" i="0" u="none" strike="noStrike" baseline="0" dirty="0">
                <a:solidFill>
                  <a:srgbClr val="000000"/>
                </a:solidFill>
                <a:latin typeface="KGCZM L+ Proxima Nova"/>
              </a:rPr>
              <a:t>This course will work through the major topics of bibliology, with a special focus on distinguishing orthodox bibliology from KJV-</a:t>
            </a:r>
            <a:r>
              <a:rPr lang="en-CA" sz="3200" b="0" i="0" u="none" strike="noStrike" baseline="0" dirty="0" err="1">
                <a:solidFill>
                  <a:srgbClr val="000000"/>
                </a:solidFill>
                <a:latin typeface="KGCZM L+ Proxima Nova"/>
              </a:rPr>
              <a:t>Onlyism</a:t>
            </a:r>
            <a:r>
              <a:rPr lang="en-CA" sz="3200" b="0" i="0" u="none" strike="noStrike" baseline="0" dirty="0">
                <a:solidFill>
                  <a:srgbClr val="000000"/>
                </a:solidFill>
                <a:latin typeface="KGCZM L+ Proxima Nova"/>
              </a:rPr>
              <a:t>. Students will learn to speak as the Bible speaks about its inspiration, authority, inerrancy, su</a:t>
            </a:r>
            <a:r>
              <a:rPr lang="en-CA" sz="3200" b="0" i="0" u="none" strike="noStrike" baseline="0" dirty="0">
                <a:solidFill>
                  <a:srgbClr val="000000"/>
                </a:solidFill>
                <a:latin typeface="LDBIL A+ Proxima Nova"/>
              </a:rPr>
              <a:t>ffi</a:t>
            </a:r>
            <a:r>
              <a:rPr lang="en-CA" sz="3200" b="0" i="0" u="none" strike="noStrike" baseline="0" dirty="0">
                <a:solidFill>
                  <a:srgbClr val="000000"/>
                </a:solidFill>
                <a:latin typeface="KGCZM L+ Proxima Nova"/>
              </a:rPr>
              <a:t>ciency, necessity, and clarity.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1A54EB5-1677-4273-88FC-3D6FB92775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" t="62" r="63" b="8135"/>
          <a:stretch/>
        </p:blipFill>
        <p:spPr>
          <a:xfrm>
            <a:off x="802481" y="-304800"/>
            <a:ext cx="7539037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47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KGCZM L+ Proxima Nova</vt:lpstr>
      <vt:lpstr>LDBIL A+ Proxima Nova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Evangelicalism May 8–13, 2017 Dr. Greg Baker</dc:title>
  <dc:creator>Duncan Johnson</dc:creator>
  <cp:lastModifiedBy>Laura Talbert</cp:lastModifiedBy>
  <cp:revision>25</cp:revision>
  <dcterms:created xsi:type="dcterms:W3CDTF">2016-07-05T17:08:55Z</dcterms:created>
  <dcterms:modified xsi:type="dcterms:W3CDTF">2021-03-22T17:29:28Z</dcterms:modified>
</cp:coreProperties>
</file>