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421AC-FEBD-4E07-AF4D-972F6438F4B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BA064-9791-48BC-8926-2AABFEA68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62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25A3D-8B53-4646-8231-ED7F1631DB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86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6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2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2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3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5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2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6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3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0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D367F-614A-474C-A077-AEA5B533F49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8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68105" y="3935707"/>
            <a:ext cx="9525000" cy="2890641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3200" b="0" i="0" u="none" strike="noStrike" baseline="0" dirty="0">
                <a:solidFill>
                  <a:srgbClr val="000000"/>
                </a:solidFill>
                <a:latin typeface="KGCZM L+ Proxima Nova"/>
              </a:rPr>
              <a:t>Do you feel called to the ministry? What is a biblical philosophy of ministry? This class is a brief exposition of 1 &amp; 2 Timothy and Titus with an emphasis on the call to vocational preaching and a biblical philosophy of local church ministry.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09C72C3-3FE0-4453-9B32-8465F410A7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87" r="-823" b="10870"/>
          <a:stretch/>
        </p:blipFill>
        <p:spPr>
          <a:xfrm>
            <a:off x="1066800" y="1586217"/>
            <a:ext cx="7010400" cy="2209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315592-D7C6-4A52-B07E-C7E90645F232}"/>
              </a:ext>
            </a:extLst>
          </p:cNvPr>
          <p:cNvSpPr txBox="1"/>
          <p:nvPr/>
        </p:nvSpPr>
        <p:spPr>
          <a:xfrm>
            <a:off x="-368105" y="0"/>
            <a:ext cx="9525000" cy="1446528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marL="457200" marR="0" algn="ctr">
              <a:spcBef>
                <a:spcPts val="0"/>
              </a:spcBef>
            </a:pPr>
            <a:r>
              <a:rPr lang="en-CA" sz="4400" b="0" i="0" u="none" strike="noStrike" baseline="0" dirty="0">
                <a:solidFill>
                  <a:srgbClr val="000000"/>
                </a:solidFill>
                <a:latin typeface="KGCZM L+ Proxima Nova"/>
              </a:rPr>
              <a:t>A Call to the Ministry: Pastoral Epistles Block Class w</a:t>
            </a:r>
            <a:r>
              <a:rPr lang="en-CA" sz="4400" dirty="0">
                <a:solidFill>
                  <a:srgbClr val="000000"/>
                </a:solidFill>
                <a:effectLst/>
                <a:latin typeface="KGCZM L+ Proxima Nova"/>
                <a:ea typeface="Calibri" panose="020F0502020204030204" pitchFamily="34" charset="0"/>
                <a:cs typeface="Arial" panose="020B0604020202020204" pitchFamily="34" charset="0"/>
              </a:rPr>
              <a:t>ith Pastor Bud Talbert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95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62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KGCZM L+ Proxima Nova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Evangelicalism May 8–13, 2017 Dr. Greg Baker</dc:title>
  <dc:creator>Duncan Johnson</dc:creator>
  <cp:lastModifiedBy>Laura Talbert</cp:lastModifiedBy>
  <cp:revision>26</cp:revision>
  <dcterms:created xsi:type="dcterms:W3CDTF">2016-07-05T17:08:55Z</dcterms:created>
  <dcterms:modified xsi:type="dcterms:W3CDTF">2021-05-31T17:40:12Z</dcterms:modified>
</cp:coreProperties>
</file>