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8"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E421AC-FEBD-4E07-AF4D-972F6438F4BC}" type="datetimeFigureOut">
              <a:rPr lang="en-US" smtClean="0"/>
              <a:t>8/4/2021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ABA064-9791-48BC-8926-2AABFEA68ADC}" type="slidenum">
              <a:rPr lang="en-US" smtClean="0"/>
              <a:t>‹#›</a:t>
            </a:fld>
            <a:endParaRPr lang="en-US"/>
          </a:p>
        </p:txBody>
      </p:sp>
    </p:spTree>
    <p:extLst>
      <p:ext uri="{BB962C8B-B14F-4D97-AF65-F5344CB8AC3E}">
        <p14:creationId xmlns:p14="http://schemas.microsoft.com/office/powerpoint/2010/main" val="2343662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225A3D-8B53-4646-8231-ED7F1631DBCF}" type="slidenum">
              <a:rPr lang="en-US" smtClean="0"/>
              <a:t>1</a:t>
            </a:fld>
            <a:endParaRPr lang="en-US"/>
          </a:p>
        </p:txBody>
      </p:sp>
    </p:spTree>
    <p:extLst>
      <p:ext uri="{BB962C8B-B14F-4D97-AF65-F5344CB8AC3E}">
        <p14:creationId xmlns:p14="http://schemas.microsoft.com/office/powerpoint/2010/main" val="41212867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2AD367F-614A-474C-A077-AEA5B533F49F}" type="datetimeFigureOut">
              <a:rPr lang="en-US" smtClean="0"/>
              <a:t>8/4/2021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CBADC4-0D65-4183-99B9-B59CBEFDF7C8}" type="slidenum">
              <a:rPr lang="en-US" smtClean="0"/>
              <a:t>‹#›</a:t>
            </a:fld>
            <a:endParaRPr lang="en-US"/>
          </a:p>
        </p:txBody>
      </p:sp>
    </p:spTree>
    <p:extLst>
      <p:ext uri="{BB962C8B-B14F-4D97-AF65-F5344CB8AC3E}">
        <p14:creationId xmlns:p14="http://schemas.microsoft.com/office/powerpoint/2010/main" val="2646467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2AD367F-614A-474C-A077-AEA5B533F49F}" type="datetimeFigureOut">
              <a:rPr lang="en-US" smtClean="0"/>
              <a:t>8/4/2021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CBADC4-0D65-4183-99B9-B59CBEFDF7C8}" type="slidenum">
              <a:rPr lang="en-US" smtClean="0"/>
              <a:t>‹#›</a:t>
            </a:fld>
            <a:endParaRPr lang="en-US"/>
          </a:p>
        </p:txBody>
      </p:sp>
    </p:spTree>
    <p:extLst>
      <p:ext uri="{BB962C8B-B14F-4D97-AF65-F5344CB8AC3E}">
        <p14:creationId xmlns:p14="http://schemas.microsoft.com/office/powerpoint/2010/main" val="19048226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AD367F-614A-474C-A077-AEA5B533F49F}" type="datetimeFigureOut">
              <a:rPr lang="en-US" smtClean="0"/>
              <a:t>8/4/2021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CBADC4-0D65-4183-99B9-B59CBEFDF7C8}" type="slidenum">
              <a:rPr lang="en-US" smtClean="0"/>
              <a:t>‹#›</a:t>
            </a:fld>
            <a:endParaRPr lang="en-US"/>
          </a:p>
        </p:txBody>
      </p:sp>
    </p:spTree>
    <p:extLst>
      <p:ext uri="{BB962C8B-B14F-4D97-AF65-F5344CB8AC3E}">
        <p14:creationId xmlns:p14="http://schemas.microsoft.com/office/powerpoint/2010/main" val="1930428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2AD367F-614A-474C-A077-AEA5B533F49F}" type="datetimeFigureOut">
              <a:rPr lang="en-US" smtClean="0"/>
              <a:t>8/4/2021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CBADC4-0D65-4183-99B9-B59CBEFDF7C8}" type="slidenum">
              <a:rPr lang="en-US" smtClean="0"/>
              <a:t>‹#›</a:t>
            </a:fld>
            <a:endParaRPr lang="en-US"/>
          </a:p>
        </p:txBody>
      </p:sp>
    </p:spTree>
    <p:extLst>
      <p:ext uri="{BB962C8B-B14F-4D97-AF65-F5344CB8AC3E}">
        <p14:creationId xmlns:p14="http://schemas.microsoft.com/office/powerpoint/2010/main" val="2037331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2AD367F-614A-474C-A077-AEA5B533F49F}" type="datetimeFigureOut">
              <a:rPr lang="en-US" smtClean="0"/>
              <a:t>8/4/2021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CBADC4-0D65-4183-99B9-B59CBEFDF7C8}" type="slidenum">
              <a:rPr lang="en-US" smtClean="0"/>
              <a:t>‹#›</a:t>
            </a:fld>
            <a:endParaRPr lang="en-US"/>
          </a:p>
        </p:txBody>
      </p:sp>
    </p:spTree>
    <p:extLst>
      <p:ext uri="{BB962C8B-B14F-4D97-AF65-F5344CB8AC3E}">
        <p14:creationId xmlns:p14="http://schemas.microsoft.com/office/powerpoint/2010/main" val="3629855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2AD367F-614A-474C-A077-AEA5B533F49F}" type="datetimeFigureOut">
              <a:rPr lang="en-US" smtClean="0"/>
              <a:t>8/4/2021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CBADC4-0D65-4183-99B9-B59CBEFDF7C8}" type="slidenum">
              <a:rPr lang="en-US" smtClean="0"/>
              <a:t>‹#›</a:t>
            </a:fld>
            <a:endParaRPr lang="en-US"/>
          </a:p>
        </p:txBody>
      </p:sp>
    </p:spTree>
    <p:extLst>
      <p:ext uri="{BB962C8B-B14F-4D97-AF65-F5344CB8AC3E}">
        <p14:creationId xmlns:p14="http://schemas.microsoft.com/office/powerpoint/2010/main" val="943521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AD367F-614A-474C-A077-AEA5B533F49F}" type="datetimeFigureOut">
              <a:rPr lang="en-US" smtClean="0"/>
              <a:t>8/4/2021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CBADC4-0D65-4183-99B9-B59CBEFDF7C8}" type="slidenum">
              <a:rPr lang="en-US" smtClean="0"/>
              <a:t>‹#›</a:t>
            </a:fld>
            <a:endParaRPr lang="en-US"/>
          </a:p>
        </p:txBody>
      </p:sp>
    </p:spTree>
    <p:extLst>
      <p:ext uri="{BB962C8B-B14F-4D97-AF65-F5344CB8AC3E}">
        <p14:creationId xmlns:p14="http://schemas.microsoft.com/office/powerpoint/2010/main" val="2292023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2AD367F-614A-474C-A077-AEA5B533F49F}" type="datetimeFigureOut">
              <a:rPr lang="en-US" smtClean="0"/>
              <a:t>8/4/2021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CBADC4-0D65-4183-99B9-B59CBEFDF7C8}" type="slidenum">
              <a:rPr lang="en-US" smtClean="0"/>
              <a:t>‹#›</a:t>
            </a:fld>
            <a:endParaRPr lang="en-US"/>
          </a:p>
        </p:txBody>
      </p:sp>
    </p:spTree>
    <p:extLst>
      <p:ext uri="{BB962C8B-B14F-4D97-AF65-F5344CB8AC3E}">
        <p14:creationId xmlns:p14="http://schemas.microsoft.com/office/powerpoint/2010/main" val="594869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2AD367F-614A-474C-A077-AEA5B533F49F}" type="datetimeFigureOut">
              <a:rPr lang="en-US" smtClean="0"/>
              <a:t>8/4/2021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CBADC4-0D65-4183-99B9-B59CBEFDF7C8}" type="slidenum">
              <a:rPr lang="en-US" smtClean="0"/>
              <a:t>‹#›</a:t>
            </a:fld>
            <a:endParaRPr lang="en-US"/>
          </a:p>
        </p:txBody>
      </p:sp>
    </p:spTree>
    <p:extLst>
      <p:ext uri="{BB962C8B-B14F-4D97-AF65-F5344CB8AC3E}">
        <p14:creationId xmlns:p14="http://schemas.microsoft.com/office/powerpoint/2010/main" val="3280167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2AD367F-614A-474C-A077-AEA5B533F49F}" type="datetimeFigureOut">
              <a:rPr lang="en-US" smtClean="0"/>
              <a:t>8/4/2021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CBADC4-0D65-4183-99B9-B59CBEFDF7C8}" type="slidenum">
              <a:rPr lang="en-US" smtClean="0"/>
              <a:t>‹#›</a:t>
            </a:fld>
            <a:endParaRPr lang="en-US"/>
          </a:p>
        </p:txBody>
      </p:sp>
    </p:spTree>
    <p:extLst>
      <p:ext uri="{BB962C8B-B14F-4D97-AF65-F5344CB8AC3E}">
        <p14:creationId xmlns:p14="http://schemas.microsoft.com/office/powerpoint/2010/main" val="3802138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2AD367F-614A-474C-A077-AEA5B533F49F}" type="datetimeFigureOut">
              <a:rPr lang="en-US" smtClean="0"/>
              <a:t>8/4/2021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CBADC4-0D65-4183-99B9-B59CBEFDF7C8}" type="slidenum">
              <a:rPr lang="en-US" smtClean="0"/>
              <a:t>‹#›</a:t>
            </a:fld>
            <a:endParaRPr lang="en-US"/>
          </a:p>
        </p:txBody>
      </p:sp>
    </p:spTree>
    <p:extLst>
      <p:ext uri="{BB962C8B-B14F-4D97-AF65-F5344CB8AC3E}">
        <p14:creationId xmlns:p14="http://schemas.microsoft.com/office/powerpoint/2010/main" val="1760207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AD367F-614A-474C-A077-AEA5B533F49F}" type="datetimeFigureOut">
              <a:rPr lang="en-US" smtClean="0"/>
              <a:t>8/4/2021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CBADC4-0D65-4183-99B9-B59CBEFDF7C8}" type="slidenum">
              <a:rPr lang="en-US" smtClean="0"/>
              <a:t>‹#›</a:t>
            </a:fld>
            <a:endParaRPr lang="en-US"/>
          </a:p>
        </p:txBody>
      </p:sp>
    </p:spTree>
    <p:extLst>
      <p:ext uri="{BB962C8B-B14F-4D97-AF65-F5344CB8AC3E}">
        <p14:creationId xmlns:p14="http://schemas.microsoft.com/office/powerpoint/2010/main" val="7156879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sky, nature, outdoor, rock&#10;&#10;Description automatically generated">
            <a:extLst>
              <a:ext uri="{FF2B5EF4-FFF2-40B4-BE49-F238E27FC236}">
                <a16:creationId xmlns:a16="http://schemas.microsoft.com/office/drawing/2014/main" id="{EE88F2F8-D454-466B-A50F-AD8CF76002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0137" y="1552575"/>
            <a:ext cx="6943725" cy="3019425"/>
          </a:xfrm>
          <a:prstGeom prst="rect">
            <a:avLst/>
          </a:prstGeom>
        </p:spPr>
      </p:pic>
      <p:sp>
        <p:nvSpPr>
          <p:cNvPr id="7" name="TextBox 6"/>
          <p:cNvSpPr txBox="1"/>
          <p:nvPr/>
        </p:nvSpPr>
        <p:spPr>
          <a:xfrm>
            <a:off x="-190501" y="4343400"/>
            <a:ext cx="9525000" cy="2603319"/>
          </a:xfrm>
          <a:prstGeom prst="rect">
            <a:avLst/>
          </a:prstGeom>
          <a:noFill/>
        </p:spPr>
        <p:txBody>
          <a:bodyPr wrap="square" lIns="91417" tIns="45709" rIns="91417" bIns="45709" rtlCol="0">
            <a:spAutoFit/>
          </a:bodyPr>
          <a:lstStyle/>
          <a:p>
            <a:pPr marL="457200" marR="0">
              <a:lnSpc>
                <a:spcPct val="115000"/>
              </a:lnSpc>
              <a:spcBef>
                <a:spcPts val="0"/>
              </a:spcBef>
              <a:spcAft>
                <a:spcPts val="1000"/>
              </a:spcAft>
            </a:pPr>
            <a:r>
              <a:rPr lang="en-CA" sz="3600" b="0" i="0" u="none" strike="noStrike" baseline="0" dirty="0">
                <a:solidFill>
                  <a:srgbClr val="000000"/>
                </a:solidFill>
                <a:latin typeface="KGCZM L+ Proxima Nova"/>
              </a:rPr>
              <a:t>This class will give an overview of the major events, doctrines, and people that influenced Christianity from the beginning of the church (AD 30) to the end of the Twentieth Century. </a:t>
            </a:r>
            <a:endParaRPr lang="en-US" sz="3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TextBox 7">
            <a:extLst>
              <a:ext uri="{FF2B5EF4-FFF2-40B4-BE49-F238E27FC236}">
                <a16:creationId xmlns:a16="http://schemas.microsoft.com/office/drawing/2014/main" id="{7F315592-D7C6-4A52-B07E-C7E90645F232}"/>
              </a:ext>
            </a:extLst>
          </p:cNvPr>
          <p:cNvSpPr txBox="1"/>
          <p:nvPr/>
        </p:nvSpPr>
        <p:spPr>
          <a:xfrm>
            <a:off x="-368105" y="0"/>
            <a:ext cx="9525000" cy="2123636"/>
          </a:xfrm>
          <a:prstGeom prst="rect">
            <a:avLst/>
          </a:prstGeom>
          <a:noFill/>
        </p:spPr>
        <p:txBody>
          <a:bodyPr wrap="square" lIns="91417" tIns="45709" rIns="91417" bIns="45709" rtlCol="0">
            <a:spAutoFit/>
          </a:bodyPr>
          <a:lstStyle/>
          <a:p>
            <a:pPr marL="457200" marR="0" algn="ctr">
              <a:spcBef>
                <a:spcPts val="0"/>
              </a:spcBef>
            </a:pPr>
            <a:r>
              <a:rPr lang="en-CA" sz="4400" b="0" i="0" u="none" strike="noStrike" baseline="0" dirty="0">
                <a:solidFill>
                  <a:srgbClr val="000000"/>
                </a:solidFill>
                <a:latin typeface="KGCZM L+ Proxima Nova"/>
              </a:rPr>
              <a:t>A Christian Heritage: Church History Survey Block Class </a:t>
            </a:r>
          </a:p>
          <a:p>
            <a:pPr marL="457200" marR="0" algn="ctr">
              <a:spcBef>
                <a:spcPts val="0"/>
              </a:spcBef>
            </a:pPr>
            <a:r>
              <a:rPr lang="en-CA" sz="4400" b="0" i="0" u="none" strike="noStrike" baseline="0" dirty="0">
                <a:solidFill>
                  <a:srgbClr val="000000"/>
                </a:solidFill>
                <a:latin typeface="KGCZM L+ Proxima Nova"/>
              </a:rPr>
              <a:t>w</a:t>
            </a:r>
            <a:r>
              <a:rPr lang="en-CA" sz="4400" dirty="0">
                <a:solidFill>
                  <a:srgbClr val="000000"/>
                </a:solidFill>
                <a:effectLst/>
                <a:latin typeface="KGCZM L+ Proxima Nova"/>
                <a:ea typeface="Calibri" panose="020F0502020204030204" pitchFamily="34" charset="0"/>
                <a:cs typeface="Arial" panose="020B0604020202020204" pitchFamily="34" charset="0"/>
              </a:rPr>
              <a:t>ith Pastor Kevin Williams</a:t>
            </a:r>
            <a:endParaRPr lang="en-US" sz="4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48956757"/>
      </p:ext>
    </p:extLst>
  </p:cSld>
  <p:clrMapOvr>
    <a:masterClrMapping/>
  </p:clrMapOvr>
  <mc:AlternateContent xmlns:mc="http://schemas.openxmlformats.org/markup-compatibility/2006" xmlns:p14="http://schemas.microsoft.com/office/powerpoint/2010/main">
    <mc:Choice Requires="p14">
      <p:transition spd="slow" p14:dur="10000" advClick="0" advTm="10000"/>
    </mc:Choice>
    <mc:Fallback xmlns="">
      <p:transition spd="slow" advClick="0" advTm="1000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TotalTime>
  <Words>50</Words>
  <Application>Microsoft Office PowerPoint</Application>
  <PresentationFormat>On-screen Show (4:3)</PresentationFormat>
  <Paragraphs>4</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KGCZM L+ Proxima Nova</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Modern Evangelicalism May 8–13, 2017 Dr. Greg Baker</dc:title>
  <dc:creator>Duncan Johnson</dc:creator>
  <cp:lastModifiedBy>Laura Talbert</cp:lastModifiedBy>
  <cp:revision>27</cp:revision>
  <dcterms:created xsi:type="dcterms:W3CDTF">2016-07-05T17:08:55Z</dcterms:created>
  <dcterms:modified xsi:type="dcterms:W3CDTF">2021-08-04T17:03:47Z</dcterms:modified>
</cp:coreProperties>
</file>